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943"/>
    <a:srgbClr val="97D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6163" autoAdjust="0"/>
  </p:normalViewPr>
  <p:slideViewPr>
    <p:cSldViewPr snapToGrid="0">
      <p:cViewPr>
        <p:scale>
          <a:sx n="33" d="100"/>
          <a:sy n="33" d="100"/>
        </p:scale>
        <p:origin x="3588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1A8C7-72E2-46CC-8393-E2AD9E4DA51F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26ECC-F0FD-4BAC-AACC-54FEA2CC1D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19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44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двоих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26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троих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8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четверых игроков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26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73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0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05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76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37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94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03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6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9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15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microsoft.com/office/2007/relationships/hdphoto" Target="../media/hdphoto7.wdp"/><Relationship Id="rId31" Type="http://schemas.microsoft.com/office/2007/relationships/hdphoto" Target="../media/hdphoto11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microsoft.com/office/2007/relationships/hdphoto" Target="../media/hdphoto8.wdp"/><Relationship Id="rId27" Type="http://schemas.openxmlformats.org/officeDocument/2006/relationships/image" Target="../media/image16.jpeg"/><Relationship Id="rId30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0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26" Type="http://schemas.microsoft.com/office/2007/relationships/hdphoto" Target="../media/hdphoto3.wdp"/><Relationship Id="rId3" Type="http://schemas.openxmlformats.org/officeDocument/2006/relationships/image" Target="../media/image26.png"/><Relationship Id="rId21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microsoft.com/office/2007/relationships/hdphoto" Target="../media/hdphoto7.wdp"/><Relationship Id="rId17" Type="http://schemas.microsoft.com/office/2007/relationships/hdphoto" Target="../media/hdphoto4.wdp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20" Type="http://schemas.openxmlformats.org/officeDocument/2006/relationships/image" Target="../media/image1.png"/><Relationship Id="rId29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31.png"/><Relationship Id="rId32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microsoft.com/office/2007/relationships/hdphoto" Target="../media/hdphoto8.wdp"/><Relationship Id="rId23" Type="http://schemas.microsoft.com/office/2007/relationships/hdphoto" Target="../media/hdphoto5.wdp"/><Relationship Id="rId28" Type="http://schemas.microsoft.com/office/2007/relationships/hdphoto" Target="../media/hdphoto11.wdp"/><Relationship Id="rId10" Type="http://schemas.microsoft.com/office/2007/relationships/hdphoto" Target="../media/hdphoto6.wdp"/><Relationship Id="rId19" Type="http://schemas.microsoft.com/office/2007/relationships/hdphoto" Target="../media/hdphoto9.wdp"/><Relationship Id="rId31" Type="http://schemas.microsoft.com/office/2007/relationships/hdphoto" Target="../media/hdphoto10.wdp"/><Relationship Id="rId4" Type="http://schemas.microsoft.com/office/2007/relationships/hdphoto" Target="../media/hdphoto13.wdp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Relationship Id="rId27" Type="http://schemas.openxmlformats.org/officeDocument/2006/relationships/image" Target="../media/image18.png"/><Relationship Id="rId3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10127104" y="-5629275"/>
            <a:ext cx="7609354" cy="20735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9082864" y="-1485628"/>
            <a:ext cx="14972990" cy="10512425"/>
          </a:xfrm>
          <a:prstGeom prst="rect">
            <a:avLst/>
          </a:prstGeom>
          <a:solidFill>
            <a:srgbClr val="97D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51093"/>
              </p:ext>
            </p:extLst>
          </p:nvPr>
        </p:nvGraphicFramePr>
        <p:xfrm>
          <a:off x="9085114" y="-1485627"/>
          <a:ext cx="14970740" cy="1051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074">
                  <a:extLst>
                    <a:ext uri="{9D8B030D-6E8A-4147-A177-3AD203B41FA5}">
                      <a16:colId xmlns:a16="http://schemas.microsoft.com/office/drawing/2014/main" val="3992103857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492699440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4084640097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3449608994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1482973079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576563173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1473870468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948896753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700184799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193331233"/>
                    </a:ext>
                  </a:extLst>
                </a:gridCol>
              </a:tblGrid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92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73057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3613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93770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866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5407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5206"/>
                  </a:ext>
                </a:extLst>
              </a:tr>
            </a:tbl>
          </a:graphicData>
        </a:graphic>
      </p:graphicFrame>
      <p:sp>
        <p:nvSpPr>
          <p:cNvPr id="80" name="Прямоугольник 79"/>
          <p:cNvSpPr/>
          <p:nvPr/>
        </p:nvSpPr>
        <p:spPr>
          <a:xfrm>
            <a:off x="-6405862" y="-1674330"/>
            <a:ext cx="11938784" cy="12008534"/>
          </a:xfrm>
          <a:prstGeom prst="rect">
            <a:avLst/>
          </a:prstGeom>
          <a:solidFill>
            <a:srgbClr val="97D74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1" name="Таблица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09127"/>
              </p:ext>
            </p:extLst>
          </p:nvPr>
        </p:nvGraphicFramePr>
        <p:xfrm>
          <a:off x="-6405967" y="-1679997"/>
          <a:ext cx="11884944" cy="1201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618">
                  <a:extLst>
                    <a:ext uri="{9D8B030D-6E8A-4147-A177-3AD203B41FA5}">
                      <a16:colId xmlns:a16="http://schemas.microsoft.com/office/drawing/2014/main" val="399210385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88233936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492699440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408464009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3449608994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82973079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57656317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73870468"/>
                    </a:ext>
                  </a:extLst>
                </a:gridCol>
              </a:tblGrid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92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73057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3613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93770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866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5407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520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582901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" b="96635" l="2632" r="96617">
                        <a14:foregroundMark x1="30451" y1="12500" x2="47368" y2="12500"/>
                        <a14:foregroundMark x1="45865" y1="5769" x2="43609" y2="7212"/>
                        <a14:foregroundMark x1="29323" y1="80769" x2="50752" y2="77885"/>
                        <a14:foregroundMark x1="59774" y1="85096" x2="80827" y2="83654"/>
                        <a14:foregroundMark x1="88722" y1="92788" x2="5263" y2="90865"/>
                        <a14:foregroundMark x1="19549" y1="94712" x2="20677" y2="92788"/>
                        <a14:foregroundMark x1="26316" y1="93750" x2="26316" y2="93750"/>
                        <a14:foregroundMark x1="59774" y1="93750" x2="89098" y2="91827"/>
                        <a14:foregroundMark x1="89850" y1="94712" x2="78947" y2="94231"/>
                        <a14:backgroundMark x1="26316" y1="98558" x2="93609" y2="97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6127" y="-1404241"/>
            <a:ext cx="4234144" cy="29513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86" b="32708" l="25977" r="493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5555" r="50308" b="68148"/>
          <a:stretch/>
        </p:blipFill>
        <p:spPr>
          <a:xfrm>
            <a:off x="12043815" y="-1468291"/>
            <a:ext cx="1526972" cy="1435100"/>
          </a:xfrm>
          <a:prstGeom prst="rect">
            <a:avLst/>
          </a:prstGeom>
        </p:spPr>
      </p:pic>
      <p:grpSp>
        <p:nvGrpSpPr>
          <p:cNvPr id="57" name="Группа 56"/>
          <p:cNvGrpSpPr/>
          <p:nvPr/>
        </p:nvGrpSpPr>
        <p:grpSpPr>
          <a:xfrm>
            <a:off x="10727432" y="4470311"/>
            <a:ext cx="2988863" cy="3118762"/>
            <a:chOff x="1822367" y="4393838"/>
            <a:chExt cx="2988863" cy="311876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280" b="70340" l="50684" r="726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61" t="35781" r="26053" b="36879"/>
            <a:stretch/>
          </p:blipFill>
          <p:spPr>
            <a:xfrm>
              <a:off x="3196334" y="4393838"/>
              <a:ext cx="1614896" cy="1559995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67" b="96279" l="10000" r="9608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367" y="5495151"/>
              <a:ext cx="2164124" cy="201744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/>
        </p:nvGrpSpPr>
        <p:grpSpPr>
          <a:xfrm>
            <a:off x="19931474" y="-1431321"/>
            <a:ext cx="4162729" cy="2978459"/>
            <a:chOff x="11026409" y="-1507794"/>
            <a:chExt cx="4162729" cy="2978459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79" b="33880" l="2051" r="28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9" t="6111" r="73139" b="68334"/>
            <a:stretch/>
          </p:blipFill>
          <p:spPr>
            <a:xfrm>
              <a:off x="13662770" y="-1507794"/>
              <a:ext cx="1526368" cy="146407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100000" l="0" r="100000">
                          <a14:foregroundMark x1="1744" y1="19792" x2="31977" y2="7292"/>
                          <a14:foregroundMark x1="37209" y1="7292" x2="76163" y2="7292"/>
                          <a14:foregroundMark x1="9884" y1="13542" x2="35465" y2="7813"/>
                          <a14:foregroundMark x1="33140" y1="7292" x2="46512" y2="5208"/>
                          <a14:foregroundMark x1="39535" y1="6250" x2="16279" y2="10417"/>
                          <a14:foregroundMark x1="51744" y1="5729" x2="95930" y2="15104"/>
                          <a14:foregroundMark x1="96512" y1="20313" x2="47093" y2="71354"/>
                          <a14:foregroundMark x1="16279" y1="23438" x2="90698" y2="22396"/>
                          <a14:foregroundMark x1="27907" y1="17188" x2="87791" y2="15625"/>
                          <a14:foregroundMark x1="6395" y1="34375" x2="23256" y2="89063"/>
                          <a14:foregroundMark x1="17442" y1="79688" x2="19186" y2="91146"/>
                          <a14:foregroundMark x1="39535" y1="60938" x2="41860" y2="92188"/>
                          <a14:foregroundMark x1="29651" y1="58854" x2="77326" y2="64063"/>
                          <a14:foregroundMark x1="25000" y1="56771" x2="44186" y2="91146"/>
                          <a14:foregroundMark x1="36047" y1="62500" x2="39535" y2="93229"/>
                          <a14:foregroundMark x1="33140" y1="78125" x2="33140" y2="85938"/>
                          <a14:foregroundMark x1="40116" y1="91146" x2="77326" y2="90104"/>
                          <a14:foregroundMark x1="65698" y1="72396" x2="70930" y2="93750"/>
                          <a14:foregroundMark x1="70930" y1="95833" x2="29070" y2="95833"/>
                          <a14:foregroundMark x1="80814" y1="54688" x2="81977" y2="92188"/>
                          <a14:foregroundMark x1="89535" y1="50000" x2="86628" y2="99479"/>
                          <a14:backgroundMark x1="94767" y1="63542" x2="97093" y2="89063"/>
                          <a14:backgroundMark x1="96512" y1="61458" x2="95349" y2="29688"/>
                          <a14:backgroundMark x1="2907" y1="46354" x2="2326" y2="3125"/>
                          <a14:backgroundMark x1="16279" y1="5729" x2="40116" y2="2604"/>
                          <a14:backgroundMark x1="97674" y1="8854" x2="51744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26409" y="-1263572"/>
              <a:ext cx="2449421" cy="2734237"/>
            </a:xfrm>
            <a:prstGeom prst="rect">
              <a:avLst/>
            </a:prstGeom>
          </p:spPr>
        </p:pic>
      </p:grpSp>
      <p:grpSp>
        <p:nvGrpSpPr>
          <p:cNvPr id="40" name="Группа 39"/>
          <p:cNvGrpSpPr/>
          <p:nvPr/>
        </p:nvGrpSpPr>
        <p:grpSpPr>
          <a:xfrm>
            <a:off x="16626717" y="4601549"/>
            <a:ext cx="2904350" cy="2929034"/>
            <a:chOff x="7721652" y="4525076"/>
            <a:chExt cx="2904350" cy="2929034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397" b="64244" l="27441" r="508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1" t="37223" r="50771" b="37222"/>
            <a:stretch/>
          </p:blipFill>
          <p:spPr>
            <a:xfrm>
              <a:off x="9197245" y="4525076"/>
              <a:ext cx="1428757" cy="1428757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715" b="100000" l="0" r="99462">
                          <a14:foregroundMark x1="75269" y1="70136" x2="75269" y2="95928"/>
                          <a14:foregroundMark x1="54301" y1="75113" x2="89785" y2="78733"/>
                          <a14:foregroundMark x1="53763" y1="87330" x2="83871" y2="86878"/>
                          <a14:foregroundMark x1="54839" y1="92760" x2="90323" y2="90045"/>
                          <a14:foregroundMark x1="86022" y1="95023" x2="82796" y2="936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1652" y="5039311"/>
              <a:ext cx="2032365" cy="2414799"/>
            </a:xfrm>
            <a:prstGeom prst="rect">
              <a:avLst/>
            </a:prstGeom>
          </p:spPr>
        </p:pic>
      </p:grpSp>
      <p:sp>
        <p:nvSpPr>
          <p:cNvPr id="25" name="Скругленный прямоугольник 24"/>
          <p:cNvSpPr/>
          <p:nvPr/>
        </p:nvSpPr>
        <p:spPr>
          <a:xfrm>
            <a:off x="10573760" y="8098406"/>
            <a:ext cx="10523305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 rot="5400000">
            <a:off x="12892527" y="5174868"/>
            <a:ext cx="5887577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9082864" y="1983429"/>
            <a:ext cx="14972990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8" name="Группа 57"/>
          <p:cNvGrpSpPr/>
          <p:nvPr/>
        </p:nvGrpSpPr>
        <p:grpSpPr>
          <a:xfrm>
            <a:off x="12081727" y="3031554"/>
            <a:ext cx="2964187" cy="1471705"/>
            <a:chOff x="3176662" y="2955081"/>
            <a:chExt cx="2964187" cy="1471705"/>
          </a:xfrm>
        </p:grpSpPr>
        <p:pic>
          <p:nvPicPr>
            <p:cNvPr id="1028" name="Picture 4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000" b="31250" l="1875" r="28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t="7307" r="71378" b="68692"/>
            <a:stretch/>
          </p:blipFill>
          <p:spPr bwMode="auto">
            <a:xfrm>
              <a:off x="3176662" y="2975639"/>
              <a:ext cx="1451147" cy="145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69" b="99755" l="1605" r="993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1754" y="2955081"/>
              <a:ext cx="1459095" cy="1471705"/>
            </a:xfrm>
            <a:prstGeom prst="rect">
              <a:avLst/>
            </a:prstGeom>
          </p:spPr>
        </p:pic>
      </p:grpSp>
      <p:grpSp>
        <p:nvGrpSpPr>
          <p:cNvPr id="59" name="Группа 58"/>
          <p:cNvGrpSpPr/>
          <p:nvPr/>
        </p:nvGrpSpPr>
        <p:grpSpPr>
          <a:xfrm>
            <a:off x="17187066" y="2915019"/>
            <a:ext cx="4945257" cy="1690271"/>
            <a:chOff x="8282001" y="2838546"/>
            <a:chExt cx="4945257" cy="1690271"/>
          </a:xfrm>
        </p:grpSpPr>
        <p:pic>
          <p:nvPicPr>
            <p:cNvPr id="1030" name="Picture 6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2625" b="93625" l="33375" r="6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9" t="73356" r="35921" b="5666"/>
            <a:stretch/>
          </p:blipFill>
          <p:spPr bwMode="auto">
            <a:xfrm>
              <a:off x="11026409" y="2838546"/>
              <a:ext cx="2200849" cy="169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Рисунок 32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69" b="99531" l="0" r="100000"/>
                      </a14:imgEffect>
                    </a14:imgLayer>
                  </a14:imgProps>
                </a:ext>
              </a:extLst>
            </a:blip>
            <a:srcRect l="923" r="-1"/>
            <a:stretch/>
          </p:blipFill>
          <p:spPr>
            <a:xfrm flipH="1">
              <a:off x="8282001" y="2975639"/>
              <a:ext cx="1619391" cy="1472059"/>
            </a:xfrm>
            <a:prstGeom prst="rect">
              <a:avLst/>
            </a:prstGeom>
          </p:spPr>
        </p:pic>
      </p:grpSp>
      <p:grpSp>
        <p:nvGrpSpPr>
          <p:cNvPr id="76" name="Группа 75"/>
          <p:cNvGrpSpPr/>
          <p:nvPr/>
        </p:nvGrpSpPr>
        <p:grpSpPr>
          <a:xfrm>
            <a:off x="15045914" y="-1431321"/>
            <a:ext cx="4465525" cy="3048085"/>
            <a:chOff x="2812302" y="164032"/>
            <a:chExt cx="4465525" cy="3048085"/>
          </a:xfrm>
        </p:grpSpPr>
        <p:pic>
          <p:nvPicPr>
            <p:cNvPr id="77" name="Рисунок 76"/>
            <p:cNvPicPr>
              <a:picLocks noChangeAspect="1"/>
            </p:cNvPicPr>
            <p:nvPr/>
          </p:nvPicPr>
          <p:blipFill rotWithShape="1">
            <a:blip r:embed="rId2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811" b="64478" l="4004" r="268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" t="37037" r="74219" b="37037"/>
            <a:stretch/>
          </p:blipFill>
          <p:spPr>
            <a:xfrm>
              <a:off x="5802095" y="164032"/>
              <a:ext cx="1475732" cy="1482198"/>
            </a:xfrm>
            <a:prstGeom prst="rect">
              <a:avLst/>
            </a:prstGeom>
          </p:spPr>
        </p:pic>
        <p:pic>
          <p:nvPicPr>
            <p:cNvPr id="78" name="Рисунок 77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674" b="94561" l="0" r="98246">
                          <a14:foregroundMark x1="35088" y1="71967" x2="87719" y2="76151"/>
                          <a14:foregroundMark x1="23158" y1="80753" x2="69123" y2="80753"/>
                          <a14:foregroundMark x1="17544" y1="69456" x2="70877" y2="69874"/>
                          <a14:foregroundMark x1="62456" y1="59414" x2="66667" y2="84100"/>
                          <a14:foregroundMark x1="74035" y1="58996" x2="71228" y2="87866"/>
                          <a14:foregroundMark x1="80702" y1="88285" x2="42807" y2="84100"/>
                          <a14:foregroundMark x1="7018" y1="57741" x2="20351" y2="20084"/>
                          <a14:foregroundMark x1="21404" y1="18410" x2="44912" y2="7113"/>
                          <a14:foregroundMark x1="49474" y1="7113" x2="77193" y2="17992"/>
                          <a14:foregroundMark x1="77895" y1="20084" x2="91228" y2="53975"/>
                          <a14:foregroundMark x1="48421" y1="7113" x2="60351" y2="9205"/>
                          <a14:foregroundMark x1="78947" y1="18410" x2="93333" y2="52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2302" y="665496"/>
              <a:ext cx="3036768" cy="2546621"/>
            </a:xfrm>
            <a:prstGeom prst="rect">
              <a:avLst/>
            </a:prstGeom>
          </p:spPr>
        </p:pic>
      </p:grpSp>
      <p:grpSp>
        <p:nvGrpSpPr>
          <p:cNvPr id="82" name="Группа 81"/>
          <p:cNvGrpSpPr/>
          <p:nvPr/>
        </p:nvGrpSpPr>
        <p:grpSpPr>
          <a:xfrm>
            <a:off x="939909" y="2875870"/>
            <a:ext cx="4465525" cy="3048085"/>
            <a:chOff x="2812302" y="164032"/>
            <a:chExt cx="4465525" cy="3048085"/>
          </a:xfrm>
        </p:grpSpPr>
        <p:pic>
          <p:nvPicPr>
            <p:cNvPr id="83" name="Рисунок 82"/>
            <p:cNvPicPr>
              <a:picLocks noChangeAspect="1"/>
            </p:cNvPicPr>
            <p:nvPr/>
          </p:nvPicPr>
          <p:blipFill rotWithShape="1">
            <a:blip r:embed="rId2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811" b="64478" l="4004" r="268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" t="37037" r="74219" b="37037"/>
            <a:stretch/>
          </p:blipFill>
          <p:spPr>
            <a:xfrm>
              <a:off x="5802095" y="164032"/>
              <a:ext cx="1475732" cy="1482198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674" b="94561" l="0" r="98246">
                          <a14:foregroundMark x1="35088" y1="71967" x2="87719" y2="76151"/>
                          <a14:foregroundMark x1="23158" y1="80753" x2="69123" y2="80753"/>
                          <a14:foregroundMark x1="17544" y1="69456" x2="70877" y2="69874"/>
                          <a14:foregroundMark x1="62456" y1="59414" x2="66667" y2="84100"/>
                          <a14:foregroundMark x1="74035" y1="58996" x2="71228" y2="87866"/>
                          <a14:foregroundMark x1="80702" y1="88285" x2="42807" y2="84100"/>
                          <a14:foregroundMark x1="7018" y1="57741" x2="20351" y2="20084"/>
                          <a14:foregroundMark x1="21404" y1="18410" x2="44912" y2="7113"/>
                          <a14:foregroundMark x1="49474" y1="7113" x2="77193" y2="17992"/>
                          <a14:foregroundMark x1="77895" y1="20084" x2="91228" y2="53975"/>
                          <a14:foregroundMark x1="48421" y1="7113" x2="60351" y2="9205"/>
                          <a14:foregroundMark x1="78947" y1="18410" x2="93333" y2="52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2302" y="665496"/>
              <a:ext cx="3036768" cy="2546621"/>
            </a:xfrm>
            <a:prstGeom prst="rect">
              <a:avLst/>
            </a:prstGeom>
          </p:spPr>
        </p:pic>
      </p:grpSp>
      <p:grpSp>
        <p:nvGrpSpPr>
          <p:cNvPr id="85" name="Группа 84"/>
          <p:cNvGrpSpPr/>
          <p:nvPr/>
        </p:nvGrpSpPr>
        <p:grpSpPr>
          <a:xfrm>
            <a:off x="1171290" y="-1549678"/>
            <a:ext cx="4334660" cy="3015430"/>
            <a:chOff x="5561853" y="3885199"/>
            <a:chExt cx="4334660" cy="3382759"/>
          </a:xfrm>
        </p:grpSpPr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2" b="96635" l="2632" r="96617">
                          <a14:foregroundMark x1="30451" y1="12500" x2="47368" y2="12500"/>
                          <a14:foregroundMark x1="45865" y1="5769" x2="43609" y2="7212"/>
                          <a14:foregroundMark x1="29323" y1="80769" x2="50752" y2="77885"/>
                          <a14:foregroundMark x1="59774" y1="85096" x2="80827" y2="83654"/>
                          <a14:foregroundMark x1="88722" y1="92788" x2="5263" y2="90865"/>
                          <a14:foregroundMark x1="19549" y1="94712" x2="20677" y2="92788"/>
                          <a14:foregroundMark x1="26316" y1="93750" x2="26316" y2="93750"/>
                          <a14:foregroundMark x1="59774" y1="93750" x2="89098" y2="91827"/>
                          <a14:foregroundMark x1="89850" y1="94712" x2="78947" y2="94231"/>
                          <a14:backgroundMark x1="26316" y1="98558" x2="93609" y2="975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1853" y="3957051"/>
              <a:ext cx="4234144" cy="3310907"/>
            </a:xfrm>
            <a:prstGeom prst="rect">
              <a:avLst/>
            </a:prstGeom>
          </p:spPr>
        </p:pic>
        <p:pic>
          <p:nvPicPr>
            <p:cNvPr id="87" name="Рисунок 8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86" b="32708" l="25977" r="493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8" t="5555" r="50308" b="68148"/>
            <a:stretch/>
          </p:blipFill>
          <p:spPr>
            <a:xfrm>
              <a:off x="8369541" y="3885199"/>
              <a:ext cx="1526972" cy="1609919"/>
            </a:xfrm>
            <a:prstGeom prst="rect">
              <a:avLst/>
            </a:prstGeom>
          </p:spPr>
        </p:pic>
      </p:grpSp>
      <p:grpSp>
        <p:nvGrpSpPr>
          <p:cNvPr id="88" name="Группа 87"/>
          <p:cNvGrpSpPr/>
          <p:nvPr/>
        </p:nvGrpSpPr>
        <p:grpSpPr>
          <a:xfrm>
            <a:off x="1343221" y="7358680"/>
            <a:ext cx="4162729" cy="2978459"/>
            <a:chOff x="8048076" y="16359"/>
            <a:chExt cx="4162729" cy="2978459"/>
          </a:xfrm>
        </p:grpSpPr>
        <p:pic>
          <p:nvPicPr>
            <p:cNvPr id="89" name="Рисунок 88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79" b="33880" l="2051" r="28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9" t="6111" r="73139" b="68334"/>
            <a:stretch/>
          </p:blipFill>
          <p:spPr>
            <a:xfrm>
              <a:off x="10684437" y="16359"/>
              <a:ext cx="1526368" cy="1464077"/>
            </a:xfrm>
            <a:prstGeom prst="rect">
              <a:avLst/>
            </a:prstGeom>
          </p:spPr>
        </p:pic>
        <p:pic>
          <p:nvPicPr>
            <p:cNvPr id="90" name="Рисунок 89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100000" l="0" r="100000">
                          <a14:foregroundMark x1="1744" y1="19792" x2="31977" y2="7292"/>
                          <a14:foregroundMark x1="37209" y1="7292" x2="76163" y2="7292"/>
                          <a14:foregroundMark x1="9884" y1="13542" x2="35465" y2="7813"/>
                          <a14:foregroundMark x1="33140" y1="7292" x2="46512" y2="5208"/>
                          <a14:foregroundMark x1="39535" y1="6250" x2="16279" y2="10417"/>
                          <a14:foregroundMark x1="51744" y1="5729" x2="95930" y2="15104"/>
                          <a14:foregroundMark x1="96512" y1="20313" x2="47093" y2="71354"/>
                          <a14:foregroundMark x1="16279" y1="23438" x2="90698" y2="22396"/>
                          <a14:foregroundMark x1="27907" y1="17188" x2="87791" y2="15625"/>
                          <a14:foregroundMark x1="6395" y1="34375" x2="23256" y2="89063"/>
                          <a14:foregroundMark x1="17442" y1="79688" x2="19186" y2="91146"/>
                          <a14:foregroundMark x1="39535" y1="60938" x2="41860" y2="92188"/>
                          <a14:foregroundMark x1="29651" y1="58854" x2="77326" y2="64063"/>
                          <a14:foregroundMark x1="25000" y1="56771" x2="44186" y2="91146"/>
                          <a14:foregroundMark x1="36047" y1="62500" x2="39535" y2="93229"/>
                          <a14:foregroundMark x1="33140" y1="78125" x2="33140" y2="85938"/>
                          <a14:foregroundMark x1="40116" y1="91146" x2="77326" y2="90104"/>
                          <a14:foregroundMark x1="65698" y1="72396" x2="70930" y2="93750"/>
                          <a14:foregroundMark x1="70930" y1="95833" x2="29070" y2="95833"/>
                          <a14:foregroundMark x1="80814" y1="54688" x2="81977" y2="92188"/>
                          <a14:foregroundMark x1="89535" y1="50000" x2="86628" y2="99479"/>
                          <a14:backgroundMark x1="94767" y1="63542" x2="97093" y2="89063"/>
                          <a14:backgroundMark x1="96512" y1="61458" x2="95349" y2="29688"/>
                          <a14:backgroundMark x1="2907" y1="46354" x2="2326" y2="3125"/>
                          <a14:backgroundMark x1="16279" y1="5729" x2="40116" y2="2604"/>
                          <a14:backgroundMark x1="97674" y1="8854" x2="51744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8076" y="260581"/>
              <a:ext cx="2449421" cy="2734237"/>
            </a:xfrm>
            <a:prstGeom prst="rect">
              <a:avLst/>
            </a:prstGeom>
          </p:spPr>
        </p:pic>
      </p:grpSp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280" b="70340" l="50684" r="726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61" t="35781" r="26053" b="36879"/>
          <a:stretch/>
        </p:blipFill>
        <p:spPr>
          <a:xfrm>
            <a:off x="-4968393" y="1357630"/>
            <a:ext cx="1614896" cy="1559995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7" b="96279" l="10000" r="960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42360" y="2458943"/>
            <a:ext cx="2164124" cy="2017449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397" b="64244" l="27441" r="50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37223" r="50771" b="37222"/>
          <a:stretch/>
        </p:blipFill>
        <p:spPr>
          <a:xfrm>
            <a:off x="-4897251" y="5894163"/>
            <a:ext cx="1428757" cy="1428757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15" b="100000" l="0" r="99462">
                        <a14:foregroundMark x1="75269" y1="70136" x2="75269" y2="95928"/>
                        <a14:foregroundMark x1="54301" y1="75113" x2="89785" y2="78733"/>
                        <a14:foregroundMark x1="53763" y1="87330" x2="83871" y2="86878"/>
                        <a14:foregroundMark x1="54839" y1="92760" x2="90323" y2="90045"/>
                        <a14:foregroundMark x1="86022" y1="95023" x2="82796" y2="936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72844" y="6408398"/>
            <a:ext cx="2032365" cy="2414799"/>
          </a:xfrm>
          <a:prstGeom prst="rect">
            <a:avLst/>
          </a:prstGeom>
        </p:spPr>
      </p:pic>
      <p:sp>
        <p:nvSpPr>
          <p:cNvPr id="97" name="Скругленный прямоугольник 96"/>
          <p:cNvSpPr/>
          <p:nvPr/>
        </p:nvSpPr>
        <p:spPr>
          <a:xfrm rot="5400000">
            <a:off x="-5794137" y="4080922"/>
            <a:ext cx="12017138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8" name="Группа 97"/>
          <p:cNvGrpSpPr/>
          <p:nvPr/>
        </p:nvGrpSpPr>
        <p:grpSpPr>
          <a:xfrm>
            <a:off x="-1988057" y="1351990"/>
            <a:ext cx="1392972" cy="2913399"/>
            <a:chOff x="3104741" y="1513387"/>
            <a:chExt cx="1392972" cy="2913399"/>
          </a:xfrm>
        </p:grpSpPr>
        <p:pic>
          <p:nvPicPr>
            <p:cNvPr id="99" name="Picture 4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000" b="31250" l="1875" r="28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t="7307" r="71378" b="68692"/>
            <a:stretch/>
          </p:blipFill>
          <p:spPr bwMode="auto">
            <a:xfrm>
              <a:off x="3176662" y="3111765"/>
              <a:ext cx="1315021" cy="1315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Рисунок 9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69" b="99755" l="1605" r="993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4741" y="1513387"/>
              <a:ext cx="1392972" cy="1405011"/>
            </a:xfrm>
            <a:prstGeom prst="rect">
              <a:avLst/>
            </a:prstGeom>
          </p:spPr>
        </p:pic>
      </p:grpSp>
      <p:grpSp>
        <p:nvGrpSpPr>
          <p:cNvPr id="101" name="Группа 100"/>
          <p:cNvGrpSpPr/>
          <p:nvPr/>
        </p:nvGrpSpPr>
        <p:grpSpPr>
          <a:xfrm>
            <a:off x="-1966595" y="5935403"/>
            <a:ext cx="1503100" cy="2918702"/>
            <a:chOff x="11219756" y="1417473"/>
            <a:chExt cx="1503100" cy="2918702"/>
          </a:xfrm>
        </p:grpSpPr>
        <p:pic>
          <p:nvPicPr>
            <p:cNvPr id="102" name="Picture 6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2625" b="93625" l="33375" r="6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9" t="73356" r="35921" b="5666"/>
            <a:stretch/>
          </p:blipFill>
          <p:spPr bwMode="auto">
            <a:xfrm>
              <a:off x="11219756" y="3085221"/>
              <a:ext cx="1503100" cy="125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Рисунок 102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69" b="99531" l="0" r="100000"/>
                      </a14:imgEffect>
                    </a14:imgLayer>
                  </a14:imgProps>
                </a:ext>
              </a:extLst>
            </a:blip>
            <a:srcRect l="923" r="-1"/>
            <a:stretch/>
          </p:blipFill>
          <p:spPr>
            <a:xfrm flipH="1">
              <a:off x="11252048" y="1417473"/>
              <a:ext cx="1417066" cy="1288142"/>
            </a:xfrm>
            <a:prstGeom prst="rect">
              <a:avLst/>
            </a:prstGeom>
          </p:spPr>
        </p:pic>
      </p:grpSp>
      <p:sp>
        <p:nvSpPr>
          <p:cNvPr id="104" name="Скругленный прямоугольник 103"/>
          <p:cNvSpPr/>
          <p:nvPr/>
        </p:nvSpPr>
        <p:spPr>
          <a:xfrm>
            <a:off x="-6377179" y="4887804"/>
            <a:ext cx="6492349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351784" y="-5160431"/>
            <a:ext cx="10327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72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13209200" y="-4781485"/>
            <a:ext cx="1513040" cy="5285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14652895" y="-5172913"/>
            <a:ext cx="10327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5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69" b="99755" l="1605" r="993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8665" y="-5382880"/>
            <a:ext cx="1459095" cy="1471705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397" b="64244" l="27441" r="50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37223" r="50771" b="37222"/>
          <a:stretch/>
        </p:blipFill>
        <p:spPr>
          <a:xfrm>
            <a:off x="11288404" y="-5306251"/>
            <a:ext cx="1428757" cy="142875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23309" y="-1679998"/>
            <a:ext cx="11925868" cy="12017137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-9727666" y="-1989221"/>
            <a:ext cx="4121208" cy="12356081"/>
            <a:chOff x="-1688434" y="12741492"/>
            <a:chExt cx="3754074" cy="12300732"/>
          </a:xfrm>
        </p:grpSpPr>
        <p:pic>
          <p:nvPicPr>
            <p:cNvPr id="106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grpSp>
        <p:nvGrpSpPr>
          <p:cNvPr id="64" name="Группа 63"/>
          <p:cNvGrpSpPr/>
          <p:nvPr/>
        </p:nvGrpSpPr>
        <p:grpSpPr>
          <a:xfrm rot="5400000">
            <a:off x="-16877073" y="-9228272"/>
            <a:ext cx="4121208" cy="12356081"/>
            <a:chOff x="-1688434" y="12741492"/>
            <a:chExt cx="3754074" cy="12300732"/>
          </a:xfrm>
        </p:grpSpPr>
        <p:pic>
          <p:nvPicPr>
            <p:cNvPr id="65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grpSp>
        <p:nvGrpSpPr>
          <p:cNvPr id="70" name="Группа 69"/>
          <p:cNvGrpSpPr/>
          <p:nvPr/>
        </p:nvGrpSpPr>
        <p:grpSpPr>
          <a:xfrm rot="16200000" flipH="1">
            <a:off x="-2672256" y="-9141347"/>
            <a:ext cx="4121208" cy="12356081"/>
            <a:chOff x="-1688434" y="12741492"/>
            <a:chExt cx="3754074" cy="12300732"/>
          </a:xfrm>
        </p:grpSpPr>
        <p:pic>
          <p:nvPicPr>
            <p:cNvPr id="71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Рисунок 71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73" name="Рисунок 7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2"/>
            </a:xfrm>
            <a:prstGeom prst="rect">
              <a:avLst/>
            </a:prstGeom>
          </p:spPr>
        </p:pic>
      </p:grpSp>
      <p:grpSp>
        <p:nvGrpSpPr>
          <p:cNvPr id="74" name="Группа 73"/>
          <p:cNvGrpSpPr/>
          <p:nvPr/>
        </p:nvGrpSpPr>
        <p:grpSpPr>
          <a:xfrm flipV="1">
            <a:off x="-9832607" y="-16270134"/>
            <a:ext cx="4121208" cy="12356081"/>
            <a:chOff x="-1688434" y="12741492"/>
            <a:chExt cx="3754074" cy="12300732"/>
          </a:xfrm>
        </p:grpSpPr>
        <p:pic>
          <p:nvPicPr>
            <p:cNvPr id="75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Рисунок 78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91" name="Рисунок 90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9597" l="0" r="982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27557" y="4177727"/>
            <a:ext cx="3099256" cy="188849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79164" r="23008" b="3249"/>
          <a:stretch/>
        </p:blipFill>
        <p:spPr>
          <a:xfrm flipV="1">
            <a:off x="-4388864" y="-7701077"/>
            <a:ext cx="2719436" cy="27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s://static.vecteezy.com/system/resources/previews/000/293/741/original/vector-bridges-and-riv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1" t="2390" r="1666" b="1263"/>
          <a:stretch/>
        </p:blipFill>
        <p:spPr bwMode="auto">
          <a:xfrm rot="5400000">
            <a:off x="6500516" y="-8987334"/>
            <a:ext cx="2390665" cy="124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3045" y1="16866" x2="82779" y2="99535"/>
                        <a14:foregroundMark x1="665" y1="16202" x2="84242" y2="15803"/>
                        <a14:foregroundMark x1="1064" y1="2058" x2="99269" y2="2058"/>
                        <a14:foregroundMark x1="98471" y1="1594" x2="99269" y2="99934"/>
                        <a14:foregroundMark x1="83045" y1="99270" x2="99867" y2="98274"/>
                        <a14:foregroundMark x1="95545" y1="98074" x2="94548" y2="4714"/>
                        <a14:foregroundMark x1="88763" y1="98274" x2="86503" y2="2656"/>
                        <a14:foregroundMark x1="93484" y1="89841" x2="90226" y2="5511"/>
                        <a14:foregroundMark x1="85306" y1="98274" x2="84840" y2="4316"/>
                        <a14:foregroundMark x1="86702" y1="6175" x2="665" y2="5710"/>
                        <a14:foregroundMark x1="864" y1="9230" x2="85904" y2="9429"/>
                        <a14:foregroundMark x1="87566" y1="12749" x2="1862" y2="12085"/>
                        <a14:foregroundMark x1="1463" y1="996" x2="98471" y2="797"/>
                        <a14:foregroundMark x1="28657" y1="13546" x2="266" y2="14343"/>
                        <a14:foregroundMark x1="15426" y1="996" x2="57181" y2="66"/>
                        <a14:foregroundMark x1="61170" y1="465" x2="97540" y2="66"/>
                        <a14:foregroundMark x1="99535" y1="930" x2="99535" y2="57636"/>
                        <a14:foregroundMark x1="99468" y1="67995" x2="97806" y2="92762"/>
                        <a14:backgroundMark x1="1064" y1="17928" x2="82181" y2="18327"/>
                        <a14:backgroundMark x1="80319" y1="19788" x2="80519" y2="99336"/>
                        <a14:backgroundMark x1="665" y1="18526" x2="1263" y2="98738"/>
                        <a14:backgroundMark x1="15691" y1="20584" x2="79920" y2="20784"/>
                        <a14:backgroundMark x1="1463" y1="99137" x2="79920" y2="99137"/>
                        <a14:backgroundMark x1="2527" y1="20584" x2="6184" y2="95020"/>
                        <a14:backgroundMark x1="8245" y1="18725" x2="14827" y2="98141"/>
                        <a14:backgroundMark x1="20013" y1="20186" x2="30319" y2="99137"/>
                        <a14:backgroundMark x1="31516" y1="20584" x2="46144" y2="98738"/>
                        <a14:backgroundMark x1="52527" y1="21448" x2="53590" y2="98539"/>
                        <a14:backgroundMark x1="74136" y1="20983" x2="73737" y2="2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478441" y="-3917531"/>
            <a:ext cx="14575123" cy="1442159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388909" y="-1527598"/>
            <a:ext cx="11925868" cy="12017137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-445934" y="4595615"/>
            <a:ext cx="2603155" cy="12379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9" y="-1548013"/>
            <a:ext cx="11925868" cy="120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29" y="-5310293"/>
            <a:ext cx="7424385" cy="5500427"/>
          </a:xfrm>
        </p:spPr>
      </p:pic>
      <p:grpSp>
        <p:nvGrpSpPr>
          <p:cNvPr id="9" name="Группа 8"/>
          <p:cNvGrpSpPr/>
          <p:nvPr/>
        </p:nvGrpSpPr>
        <p:grpSpPr>
          <a:xfrm>
            <a:off x="-355827" y="152919"/>
            <a:ext cx="13756275" cy="7492181"/>
            <a:chOff x="-12478441" y="-3938679"/>
            <a:chExt cx="26518098" cy="14442746"/>
          </a:xfrm>
        </p:grpSpPr>
        <p:pic>
          <p:nvPicPr>
            <p:cNvPr id="10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5400000">
              <a:off x="6500516" y="-8987334"/>
              <a:ext cx="2390665" cy="1248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83045" y1="16866" x2="82779" y2="99535"/>
                          <a14:foregroundMark x1="665" y1="16202" x2="84242" y2="15803"/>
                          <a14:foregroundMark x1="1064" y1="2058" x2="99269" y2="2058"/>
                          <a14:foregroundMark x1="98471" y1="1594" x2="99269" y2="99934"/>
                          <a14:foregroundMark x1="83045" y1="99270" x2="99867" y2="98274"/>
                          <a14:foregroundMark x1="95545" y1="98074" x2="94548" y2="4714"/>
                          <a14:foregroundMark x1="88763" y1="98274" x2="86503" y2="2656"/>
                          <a14:foregroundMark x1="93484" y1="89841" x2="90226" y2="5511"/>
                          <a14:foregroundMark x1="85306" y1="98274" x2="84840" y2="4316"/>
                          <a14:foregroundMark x1="86702" y1="6175" x2="665" y2="5710"/>
                          <a14:foregroundMark x1="864" y1="9230" x2="85904" y2="9429"/>
                          <a14:foregroundMark x1="87566" y1="12749" x2="1862" y2="12085"/>
                          <a14:foregroundMark x1="1463" y1="996" x2="98471" y2="797"/>
                          <a14:foregroundMark x1="28657" y1="13546" x2="266" y2="14343"/>
                          <a14:foregroundMark x1="15426" y1="996" x2="57181" y2="66"/>
                          <a14:foregroundMark x1="61170" y1="465" x2="97540" y2="66"/>
                          <a14:foregroundMark x1="99535" y1="930" x2="99535" y2="57636"/>
                          <a14:foregroundMark x1="99468" y1="67995" x2="97806" y2="92762"/>
                          <a14:backgroundMark x1="1064" y1="17928" x2="82181" y2="18327"/>
                          <a14:backgroundMark x1="80319" y1="19788" x2="80519" y2="99336"/>
                          <a14:backgroundMark x1="665" y1="18526" x2="1263" y2="98738"/>
                          <a14:backgroundMark x1="15691" y1="20584" x2="79920" y2="20784"/>
                          <a14:backgroundMark x1="1463" y1="99137" x2="79920" y2="99137"/>
                          <a14:backgroundMark x1="2527" y1="20584" x2="6184" y2="95020"/>
                          <a14:backgroundMark x1="8245" y1="18725" x2="14827" y2="98141"/>
                          <a14:backgroundMark x1="20013" y1="20186" x2="30319" y2="99137"/>
                          <a14:backgroundMark x1="31516" y1="20584" x2="46144" y2="98738"/>
                          <a14:backgroundMark x1="52527" y1="21448" x2="53590" y2="98539"/>
                          <a14:backgroundMark x1="74136" y1="20983" x2="73737" y2="241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2478441" y="-3917531"/>
              <a:ext cx="14575123" cy="14421598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388909" y="-1527598"/>
              <a:ext cx="11925868" cy="12017137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-445934" y="4595615"/>
              <a:ext cx="2603155" cy="123798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789" y="-1548013"/>
              <a:ext cx="11925868" cy="12017137"/>
            </a:xfrm>
            <a:prstGeom prst="rect">
              <a:avLst/>
            </a:prstGeom>
          </p:spPr>
        </p:pic>
      </p:grpSp>
      <p:sp>
        <p:nvSpPr>
          <p:cNvPr id="7" name="Прямоугольник 6"/>
          <p:cNvSpPr/>
          <p:nvPr/>
        </p:nvSpPr>
        <p:spPr>
          <a:xfrm rot="18350765">
            <a:off x="1823008" y="270070"/>
            <a:ext cx="2343290" cy="8146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 rot="3249235" flipH="1">
            <a:off x="8937949" y="280842"/>
            <a:ext cx="2343290" cy="8146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97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/>
          <p:cNvGrpSpPr/>
          <p:nvPr/>
        </p:nvGrpSpPr>
        <p:grpSpPr>
          <a:xfrm>
            <a:off x="-597419" y="3921674"/>
            <a:ext cx="13756275" cy="7492181"/>
            <a:chOff x="-12478441" y="-3938679"/>
            <a:chExt cx="26518098" cy="14442746"/>
          </a:xfrm>
        </p:grpSpPr>
        <p:pic>
          <p:nvPicPr>
            <p:cNvPr id="13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5400000">
              <a:off x="6500516" y="-8987334"/>
              <a:ext cx="2390665" cy="1248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3045" y1="16866" x2="82779" y2="99535"/>
                          <a14:foregroundMark x1="665" y1="16202" x2="84242" y2="15803"/>
                          <a14:foregroundMark x1="1064" y1="2058" x2="99269" y2="2058"/>
                          <a14:foregroundMark x1="98471" y1="1594" x2="99269" y2="99934"/>
                          <a14:foregroundMark x1="83045" y1="99270" x2="99867" y2="98274"/>
                          <a14:foregroundMark x1="95545" y1="98074" x2="94548" y2="4714"/>
                          <a14:foregroundMark x1="88763" y1="98274" x2="86503" y2="2656"/>
                          <a14:foregroundMark x1="93484" y1="89841" x2="90226" y2="5511"/>
                          <a14:foregroundMark x1="85306" y1="98274" x2="84840" y2="4316"/>
                          <a14:foregroundMark x1="86702" y1="6175" x2="665" y2="5710"/>
                          <a14:foregroundMark x1="864" y1="9230" x2="85904" y2="9429"/>
                          <a14:foregroundMark x1="87566" y1="12749" x2="1862" y2="12085"/>
                          <a14:foregroundMark x1="1463" y1="996" x2="98471" y2="797"/>
                          <a14:foregroundMark x1="28657" y1="13546" x2="266" y2="14343"/>
                          <a14:foregroundMark x1="15426" y1="996" x2="57181" y2="66"/>
                          <a14:foregroundMark x1="61170" y1="465" x2="97540" y2="66"/>
                          <a14:foregroundMark x1="99535" y1="930" x2="99535" y2="57636"/>
                          <a14:foregroundMark x1="99468" y1="67995" x2="97806" y2="92762"/>
                          <a14:backgroundMark x1="1064" y1="17928" x2="82181" y2="18327"/>
                          <a14:backgroundMark x1="80319" y1="19788" x2="80519" y2="99336"/>
                          <a14:backgroundMark x1="665" y1="18526" x2="1263" y2="98738"/>
                          <a14:backgroundMark x1="15691" y1="20584" x2="79920" y2="20784"/>
                          <a14:backgroundMark x1="1463" y1="99137" x2="79920" y2="99137"/>
                          <a14:backgroundMark x1="2527" y1="20584" x2="6184" y2="95020"/>
                          <a14:backgroundMark x1="8245" y1="18725" x2="14827" y2="98141"/>
                          <a14:backgroundMark x1="20013" y1="20186" x2="30319" y2="99137"/>
                          <a14:backgroundMark x1="31516" y1="20584" x2="46144" y2="98738"/>
                          <a14:backgroundMark x1="52527" y1="21448" x2="53590" y2="98539"/>
                          <a14:backgroundMark x1="74136" y1="20983" x2="73737" y2="241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2478441" y="-3917531"/>
              <a:ext cx="14575123" cy="14421598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388909" y="-1527598"/>
              <a:ext cx="11925868" cy="12017137"/>
            </a:xfrm>
            <a:prstGeom prst="rect">
              <a:avLst/>
            </a:prstGeom>
          </p:spPr>
        </p:pic>
        <p:sp>
          <p:nvSpPr>
            <p:cNvPr id="16" name="Прямоугольник 15"/>
            <p:cNvSpPr/>
            <p:nvPr/>
          </p:nvSpPr>
          <p:spPr>
            <a:xfrm>
              <a:off x="-445934" y="4595615"/>
              <a:ext cx="2603155" cy="123798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789" y="-1548013"/>
              <a:ext cx="11925868" cy="12017137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 rot="5400000">
            <a:off x="9703655" y="4226740"/>
            <a:ext cx="1428031" cy="5049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1465921" y="4289256"/>
            <a:ext cx="1428031" cy="5049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/>
          <p:cNvGrpSpPr/>
          <p:nvPr/>
        </p:nvGrpSpPr>
        <p:grpSpPr>
          <a:xfrm>
            <a:off x="-598812" y="-2312222"/>
            <a:ext cx="13688558" cy="6358566"/>
            <a:chOff x="-12270562" y="370210"/>
            <a:chExt cx="26387558" cy="12257466"/>
          </a:xfrm>
        </p:grpSpPr>
        <p:pic>
          <p:nvPicPr>
            <p:cNvPr id="19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310789" y="370210"/>
              <a:ext cx="2562421" cy="122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270562" y="401180"/>
              <a:ext cx="11925867" cy="12017136"/>
            </a:xfrm>
            <a:prstGeom prst="rect">
              <a:avLst/>
            </a:prstGeom>
          </p:spPr>
        </p:pic>
        <p:sp>
          <p:nvSpPr>
            <p:cNvPr id="22" name="Прямоугольник 21"/>
            <p:cNvSpPr/>
            <p:nvPr/>
          </p:nvSpPr>
          <p:spPr>
            <a:xfrm>
              <a:off x="-412026" y="6500046"/>
              <a:ext cx="2603155" cy="123798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129" y="396271"/>
              <a:ext cx="11925867" cy="12017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45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463701"/>
            <a:ext cx="11049000" cy="733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0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065" b="86104" l="36638" r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21" t="64091" r="44569" b="13225"/>
          <a:stretch/>
        </p:blipFill>
        <p:spPr bwMode="auto">
          <a:xfrm>
            <a:off x="2632178" y="-4280910"/>
            <a:ext cx="2565400" cy="20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26" b="39351" l="1121" r="10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8" r="88247" b="59653"/>
          <a:stretch/>
        </p:blipFill>
        <p:spPr bwMode="auto">
          <a:xfrm>
            <a:off x="5184336" y="-3424378"/>
            <a:ext cx="1623218" cy="1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29" b="53506" l="29655" r="454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3" t="30995" r="54195" b="44935"/>
          <a:stretch/>
        </p:blipFill>
        <p:spPr bwMode="auto">
          <a:xfrm>
            <a:off x="6807554" y="-4078278"/>
            <a:ext cx="2354644" cy="23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45" b="84286" l="12931" r="303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50" t="64589" r="69376" b="14459"/>
          <a:stretch/>
        </p:blipFill>
        <p:spPr bwMode="auto">
          <a:xfrm>
            <a:off x="9062750" y="-4645433"/>
            <a:ext cx="3860800" cy="29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0" b="52468" l="1207" r="123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" t="38527" r="87069" b="45889"/>
          <a:stretch/>
        </p:blipFill>
        <p:spPr bwMode="auto">
          <a:xfrm>
            <a:off x="-334781" y="-4181422"/>
            <a:ext cx="2523756" cy="201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404218" y="-1022694"/>
            <a:ext cx="11938784" cy="11973288"/>
          </a:xfrm>
          <a:prstGeom prst="rect">
            <a:avLst/>
          </a:prstGeom>
          <a:solidFill>
            <a:srgbClr val="97D74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59959"/>
              </p:ext>
            </p:extLst>
          </p:nvPr>
        </p:nvGraphicFramePr>
        <p:xfrm>
          <a:off x="6404113" y="-1028269"/>
          <a:ext cx="11884944" cy="1197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618">
                  <a:extLst>
                    <a:ext uri="{9D8B030D-6E8A-4147-A177-3AD203B41FA5}">
                      <a16:colId xmlns:a16="http://schemas.microsoft.com/office/drawing/2014/main" val="399210385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88233936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492699440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408464009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3449608994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82973079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57656317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73870468"/>
                    </a:ext>
                  </a:extLst>
                </a:gridCol>
              </a:tblGrid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92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73057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36136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93770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8661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54071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5206"/>
                  </a:ext>
                </a:extLst>
              </a:tr>
              <a:tr h="14973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582901"/>
                  </a:ext>
                </a:extLst>
              </a:tr>
            </a:tbl>
          </a:graphicData>
        </a:graphic>
      </p:graphicFrame>
      <p:sp>
        <p:nvSpPr>
          <p:cNvPr id="12" name="Скругленный прямоугольник 11"/>
          <p:cNvSpPr/>
          <p:nvPr/>
        </p:nvSpPr>
        <p:spPr>
          <a:xfrm rot="5400000">
            <a:off x="7033578" y="4715064"/>
            <a:ext cx="11981868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10771830" y="2703380"/>
            <a:ext cx="1559598" cy="3132687"/>
            <a:chOff x="2973151" y="1500986"/>
            <a:chExt cx="1559598" cy="3141909"/>
          </a:xfrm>
        </p:grpSpPr>
        <p:pic>
          <p:nvPicPr>
            <p:cNvPr id="14" name="Picture 4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000" b="31250" l="1875" r="28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t="7307" r="71378" b="68692"/>
            <a:stretch/>
          </p:blipFill>
          <p:spPr bwMode="auto">
            <a:xfrm>
              <a:off x="3001619" y="3111765"/>
              <a:ext cx="1531130" cy="153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69" b="99755" l="1605" r="993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973151" y="1500986"/>
              <a:ext cx="1524562" cy="1537738"/>
            </a:xfrm>
            <a:prstGeom prst="rect">
              <a:avLst/>
            </a:prstGeom>
          </p:spPr>
        </p:pic>
      </p:grpSp>
      <p:pic>
        <p:nvPicPr>
          <p:cNvPr id="17" name="Picture 6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2625" b="93625" l="33375" r="6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73356" r="35921" b="5666"/>
          <a:stretch/>
        </p:blipFill>
        <p:spPr bwMode="auto">
          <a:xfrm flipH="1">
            <a:off x="10652949" y="7753139"/>
            <a:ext cx="1975708" cy="163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9" b="99531" l="0" r="100000"/>
                    </a14:imgEffect>
                  </a14:imgLayer>
                </a14:imgProps>
              </a:ext>
            </a:extLst>
          </a:blip>
          <a:srcRect l="923" r="-1"/>
          <a:stretch/>
        </p:blipFill>
        <p:spPr>
          <a:xfrm flipH="1">
            <a:off x="10948757" y="6418372"/>
            <a:ext cx="1417066" cy="1284361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9" b="99531" l="0" r="100000"/>
                    </a14:imgEffect>
                  </a14:imgLayer>
                </a14:imgProps>
              </a:ext>
            </a:extLst>
          </a:blip>
          <a:srcRect l="923" r="-1"/>
          <a:stretch/>
        </p:blipFill>
        <p:spPr>
          <a:xfrm flipH="1">
            <a:off x="16160570" y="-3368488"/>
            <a:ext cx="1417066" cy="1284361"/>
          </a:xfrm>
          <a:prstGeom prst="rect">
            <a:avLst/>
          </a:prstGeom>
        </p:spPr>
      </p:pic>
      <p:sp>
        <p:nvSpPr>
          <p:cNvPr id="19" name="Скругленный прямоугольник 18"/>
          <p:cNvSpPr/>
          <p:nvPr/>
        </p:nvSpPr>
        <p:spPr>
          <a:xfrm>
            <a:off x="6431201" y="5734506"/>
            <a:ext cx="6492349" cy="4938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/>
          <p:cNvGrpSpPr/>
          <p:nvPr/>
        </p:nvGrpSpPr>
        <p:grpSpPr>
          <a:xfrm flipH="1">
            <a:off x="13912656" y="7824348"/>
            <a:ext cx="4229242" cy="2969717"/>
            <a:chOff x="3240839" y="-6600066"/>
            <a:chExt cx="4229242" cy="2978459"/>
          </a:xfrm>
        </p:grpSpPr>
        <p:pic>
          <p:nvPicPr>
            <p:cNvPr id="21" name="Picture 2" descr="https://i.pinimg.com/originals/a3/65/a2/a365a22f13dc2f4a788f4a50a0d03be9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0" b="52468" l="1207" r="123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" t="38527" r="87069" b="45889"/>
            <a:stretch/>
          </p:blipFill>
          <p:spPr bwMode="auto">
            <a:xfrm>
              <a:off x="3240839" y="-5681909"/>
              <a:ext cx="1272795" cy="101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Группа 21"/>
            <p:cNvGrpSpPr/>
            <p:nvPr/>
          </p:nvGrpSpPr>
          <p:grpSpPr>
            <a:xfrm>
              <a:off x="4801878" y="-6600066"/>
              <a:ext cx="2668203" cy="2978459"/>
              <a:chOff x="5194792" y="-6317644"/>
              <a:chExt cx="2449421" cy="2734237"/>
            </a:xfrm>
          </p:grpSpPr>
          <p:pic>
            <p:nvPicPr>
              <p:cNvPr id="23" name="Рисунок 2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125" b="100000" l="0" r="100000">
                            <a14:foregroundMark x1="1744" y1="19792" x2="31977" y2="7292"/>
                            <a14:foregroundMark x1="37209" y1="7292" x2="76163" y2="7292"/>
                            <a14:foregroundMark x1="9884" y1="13542" x2="35465" y2="7813"/>
                            <a14:foregroundMark x1="33140" y1="7292" x2="46512" y2="5208"/>
                            <a14:foregroundMark x1="39535" y1="6250" x2="16279" y2="10417"/>
                            <a14:foregroundMark x1="51744" y1="5729" x2="95930" y2="15104"/>
                            <a14:foregroundMark x1="96512" y1="20313" x2="47093" y2="71354"/>
                            <a14:foregroundMark x1="16279" y1="23438" x2="90698" y2="22396"/>
                            <a14:foregroundMark x1="27907" y1="17188" x2="87791" y2="15625"/>
                            <a14:foregroundMark x1="6395" y1="34375" x2="23256" y2="89063"/>
                            <a14:foregroundMark x1="17442" y1="79688" x2="19186" y2="91146"/>
                            <a14:foregroundMark x1="39535" y1="60938" x2="41860" y2="92188"/>
                            <a14:foregroundMark x1="29651" y1="58854" x2="77326" y2="64063"/>
                            <a14:foregroundMark x1="25000" y1="56771" x2="44186" y2="91146"/>
                            <a14:foregroundMark x1="36047" y1="62500" x2="39535" y2="93229"/>
                            <a14:foregroundMark x1="33140" y1="78125" x2="33140" y2="85938"/>
                            <a14:foregroundMark x1="40116" y1="91146" x2="77326" y2="90104"/>
                            <a14:foregroundMark x1="65698" y1="72396" x2="70930" y2="93750"/>
                            <a14:foregroundMark x1="70930" y1="95833" x2="29070" y2="95833"/>
                            <a14:foregroundMark x1="80814" y1="54688" x2="81977" y2="92188"/>
                            <a14:foregroundMark x1="89535" y1="50000" x2="86628" y2="99479"/>
                            <a14:backgroundMark x1="94767" y1="63542" x2="97093" y2="89063"/>
                            <a14:backgroundMark x1="96512" y1="61458" x2="95349" y2="29688"/>
                            <a14:backgroundMark x1="2907" y1="46354" x2="2326" y2="3125"/>
                            <a14:backgroundMark x1="16279" y1="5729" x2="40116" y2="2604"/>
                            <a14:backgroundMark x1="97674" y1="8854" x2="51744" y2="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194792" y="-6317644"/>
                <a:ext cx="2449421" cy="2734237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838821" y="-5446596"/>
                <a:ext cx="1161557" cy="536826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300" dirty="0" smtClean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PIGS</a:t>
                </a:r>
                <a:endParaRPr lang="ru-RU" sz="3600" b="1" spc="3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Группа 24"/>
          <p:cNvGrpSpPr/>
          <p:nvPr/>
        </p:nvGrpSpPr>
        <p:grpSpPr>
          <a:xfrm flipH="1">
            <a:off x="13963936" y="3663153"/>
            <a:ext cx="4197160" cy="2753010"/>
            <a:chOff x="3537527" y="-10757706"/>
            <a:chExt cx="4197160" cy="2761115"/>
          </a:xfrm>
        </p:grpSpPr>
        <p:grpSp>
          <p:nvGrpSpPr>
            <p:cNvPr id="26" name="Группа 25"/>
            <p:cNvGrpSpPr/>
            <p:nvPr/>
          </p:nvGrpSpPr>
          <p:grpSpPr>
            <a:xfrm>
              <a:off x="4506929" y="-10757706"/>
              <a:ext cx="3227758" cy="2761115"/>
              <a:chOff x="4506929" y="-10757706"/>
              <a:chExt cx="3227758" cy="2761115"/>
            </a:xfrm>
          </p:grpSpPr>
          <p:pic>
            <p:nvPicPr>
              <p:cNvPr id="28" name="Рисунок 2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674" b="94561" l="0" r="98246">
                            <a14:foregroundMark x1="35088" y1="71967" x2="87719" y2="76151"/>
                            <a14:foregroundMark x1="23158" y1="80753" x2="69123" y2="80753"/>
                            <a14:foregroundMark x1="17544" y1="69456" x2="70877" y2="69874"/>
                            <a14:foregroundMark x1="62456" y1="59414" x2="66667" y2="84100"/>
                            <a14:foregroundMark x1="74035" y1="58996" x2="71228" y2="87866"/>
                            <a14:foregroundMark x1="80702" y1="88285" x2="42807" y2="84100"/>
                            <a14:foregroundMark x1="7018" y1="57741" x2="20351" y2="20084"/>
                            <a14:foregroundMark x1="21404" y1="18410" x2="44912" y2="7113"/>
                            <a14:foregroundMark x1="49474" y1="7113" x2="77193" y2="17992"/>
                            <a14:foregroundMark x1="77895" y1="20084" x2="91228" y2="53975"/>
                            <a14:foregroundMark x1="48421" y1="7113" x2="60351" y2="9205"/>
                            <a14:foregroundMark x1="78947" y1="18410" x2="93333" y2="523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506929" y="-10757706"/>
                <a:ext cx="3227758" cy="276111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122952" y="-10096119"/>
                <a:ext cx="1968164" cy="5232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spc="300" dirty="0" smtClean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COWS</a:t>
                </a:r>
                <a:endParaRPr lang="ru-RU" sz="4000" b="1" spc="3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Picture 2" descr="https://i.pinimg.com/originals/a3/65/a2/a365a22f13dc2f4a788f4a50a0d03be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065" b="86104" l="36638" r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21" t="64091" r="44569" b="13225"/>
            <a:stretch/>
          </p:blipFill>
          <p:spPr bwMode="auto">
            <a:xfrm>
              <a:off x="3537527" y="-10058433"/>
              <a:ext cx="1192645" cy="92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Группа 29"/>
          <p:cNvGrpSpPr/>
          <p:nvPr/>
        </p:nvGrpSpPr>
        <p:grpSpPr>
          <a:xfrm flipH="1">
            <a:off x="13834028" y="-1154626"/>
            <a:ext cx="4572476" cy="3117493"/>
            <a:chOff x="3162211" y="-15581465"/>
            <a:chExt cx="4572476" cy="3126670"/>
          </a:xfrm>
        </p:grpSpPr>
        <p:grpSp>
          <p:nvGrpSpPr>
            <p:cNvPr id="31" name="Группа 30"/>
            <p:cNvGrpSpPr/>
            <p:nvPr/>
          </p:nvGrpSpPr>
          <p:grpSpPr>
            <a:xfrm>
              <a:off x="3162211" y="-15581465"/>
              <a:ext cx="4572476" cy="3126670"/>
              <a:chOff x="3162211" y="-15581465"/>
              <a:chExt cx="4572476" cy="3126670"/>
            </a:xfrm>
          </p:grpSpPr>
          <p:pic>
            <p:nvPicPr>
              <p:cNvPr id="33" name="Рисунок 3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2" b="96635" l="2632" r="96617">
                            <a14:foregroundMark x1="30451" y1="12500" x2="47368" y2="12500"/>
                            <a14:foregroundMark x1="45865" y1="5769" x2="43609" y2="7212"/>
                            <a14:foregroundMark x1="29323" y1="80769" x2="50752" y2="77885"/>
                            <a14:foregroundMark x1="59774" y1="85096" x2="80827" y2="83654"/>
                            <a14:foregroundMark x1="88722" y1="92788" x2="5263" y2="90865"/>
                            <a14:foregroundMark x1="19549" y1="94712" x2="20677" y2="92788"/>
                            <a14:foregroundMark x1="26316" y1="93750" x2="26316" y2="93750"/>
                            <a14:foregroundMark x1="59774" y1="93750" x2="89098" y2="91827"/>
                            <a14:foregroundMark x1="89850" y1="94712" x2="78947" y2="94231"/>
                            <a14:backgroundMark x1="26316" y1="98558" x2="93609" y2="9759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162211" y="-15581465"/>
                <a:ext cx="4572476" cy="312667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4945927" y="-14103339"/>
                <a:ext cx="1968164" cy="5232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spc="300" dirty="0" smtClean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HORSES</a:t>
                </a:r>
                <a:endParaRPr lang="ru-RU" sz="4000" b="1" spc="3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Picture 2" descr="https://i.pinimg.com/originals/a3/65/a2/a365a22f13dc2f4a788f4a50a0d03be9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429" b="53506" l="29655" r="454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3" t="30995" r="54195" b="44935"/>
            <a:stretch/>
          </p:blipFill>
          <p:spPr bwMode="auto">
            <a:xfrm flipH="1">
              <a:off x="3407619" y="-14848996"/>
              <a:ext cx="1077145" cy="10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Группа 34"/>
          <p:cNvGrpSpPr/>
          <p:nvPr/>
        </p:nvGrpSpPr>
        <p:grpSpPr>
          <a:xfrm flipH="1">
            <a:off x="6615403" y="6587920"/>
            <a:ext cx="3484834" cy="2800452"/>
            <a:chOff x="-4056414" y="-7833716"/>
            <a:chExt cx="3484834" cy="2808696"/>
          </a:xfrm>
        </p:grpSpPr>
        <p:grpSp>
          <p:nvGrpSpPr>
            <p:cNvPr id="36" name="Группа 35"/>
            <p:cNvGrpSpPr/>
            <p:nvPr/>
          </p:nvGrpSpPr>
          <p:grpSpPr>
            <a:xfrm>
              <a:off x="-2935460" y="-7833716"/>
              <a:ext cx="2363880" cy="2808696"/>
              <a:chOff x="-4234582" y="-7906044"/>
              <a:chExt cx="2363880" cy="2808696"/>
            </a:xfrm>
          </p:grpSpPr>
          <p:pic>
            <p:nvPicPr>
              <p:cNvPr id="38" name="Рисунок 37"/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2715" b="100000" l="0" r="99462">
                            <a14:foregroundMark x1="75269" y1="70136" x2="75269" y2="95928"/>
                            <a14:foregroundMark x1="54301" y1="75113" x2="89785" y2="78733"/>
                            <a14:foregroundMark x1="53763" y1="87330" x2="83871" y2="86878"/>
                            <a14:foregroundMark x1="54839" y1="92760" x2="90323" y2="90045"/>
                            <a14:foregroundMark x1="86022" y1="95023" x2="82796" y2="9366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-4234582" y="-7906044"/>
                <a:ext cx="2363880" cy="2808696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-4036724" y="-6682415"/>
                <a:ext cx="1968164" cy="5232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spc="300" dirty="0" smtClean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GOATS</a:t>
                </a:r>
                <a:endParaRPr lang="ru-RU" sz="4000" b="1" spc="3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7" name="Picture 2" descr="https://i.pinimg.com/originals/a3/65/a2/a365a22f13dc2f4a788f4a50a0d03be9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45" b="84286" l="12931" r="303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0" t="64589" r="69376" b="14459"/>
            <a:stretch/>
          </p:blipFill>
          <p:spPr bwMode="auto">
            <a:xfrm flipH="1">
              <a:off x="-4056414" y="-7058533"/>
              <a:ext cx="1239686" cy="943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Группа 93"/>
          <p:cNvGrpSpPr/>
          <p:nvPr/>
        </p:nvGrpSpPr>
        <p:grpSpPr>
          <a:xfrm>
            <a:off x="-5942458" y="-1028268"/>
            <a:ext cx="11882437" cy="11978935"/>
            <a:chOff x="6902796" y="-4304439"/>
            <a:chExt cx="11882437" cy="11978935"/>
          </a:xfrm>
        </p:grpSpPr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02796" y="-4304439"/>
              <a:ext cx="11882437" cy="11978935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14962148" y="-1200528"/>
              <a:ext cx="1351088" cy="46166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3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DUCKS</a:t>
              </a:r>
              <a:endParaRPr lang="ru-RU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 flipH="1">
              <a:off x="16406054" y="4648543"/>
              <a:ext cx="1968164" cy="5232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3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GOATS</a:t>
              </a:r>
              <a:endParaRPr lang="ru-RU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flipH="1">
              <a:off x="9398768" y="5633791"/>
              <a:ext cx="1265307" cy="58477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3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PIGS</a:t>
              </a:r>
              <a:endParaRPr lang="ru-RU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flipH="1">
              <a:off x="8705355" y="1161808"/>
              <a:ext cx="1968164" cy="5232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3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COWS</a:t>
              </a:r>
              <a:endParaRPr lang="ru-RU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8676069" y="-2806481"/>
              <a:ext cx="1968164" cy="5232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3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HORSES</a:t>
              </a:r>
              <a:endParaRPr lang="ru-RU" sz="40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 flipH="1">
            <a:off x="6570408" y="843960"/>
            <a:ext cx="3705006" cy="2451762"/>
            <a:chOff x="-3702832" y="-11313909"/>
            <a:chExt cx="3705006" cy="2458980"/>
          </a:xfrm>
        </p:grpSpPr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767" b="96279" l="10000" r="9608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2433556" y="-11125576"/>
              <a:ext cx="2435730" cy="2270647"/>
            </a:xfrm>
            <a:prstGeom prst="rect">
              <a:avLst/>
            </a:prstGeom>
          </p:spPr>
        </p:pic>
        <p:grpSp>
          <p:nvGrpSpPr>
            <p:cNvPr id="43" name="Группа 42"/>
            <p:cNvGrpSpPr/>
            <p:nvPr/>
          </p:nvGrpSpPr>
          <p:grpSpPr>
            <a:xfrm>
              <a:off x="-3702832" y="-10377807"/>
              <a:ext cx="1351088" cy="1522878"/>
              <a:chOff x="-1364612" y="-10217589"/>
              <a:chExt cx="1351088" cy="1522878"/>
            </a:xfrm>
          </p:grpSpPr>
          <p:sp>
            <p:nvSpPr>
              <p:cNvPr id="44" name="TextBox 43"/>
              <p:cNvSpPr txBox="1"/>
              <p:nvPr/>
            </p:nvSpPr>
            <p:spPr>
              <a:xfrm rot="5400000">
                <a:off x="-1467115" y="-9575267"/>
                <a:ext cx="1522878" cy="23823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endParaRPr lang="ru-RU" sz="4000" b="1" spc="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-1364612" y="-10080455"/>
                <a:ext cx="1351088" cy="4616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300" dirty="0" smtClean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DUCKS</a:t>
                </a:r>
                <a:endParaRPr lang="ru-RU" sz="4000" b="1" spc="3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2" name="Picture 2" descr="https://i.pinimg.com/originals/a3/65/a2/a365a22f13dc2f4a788f4a50a0d03be9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026" b="39351" l="1121" r="105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38" r="88247" b="59653"/>
            <a:stretch/>
          </p:blipFill>
          <p:spPr bwMode="auto">
            <a:xfrm flipH="1">
              <a:off x="-3281479" y="-11313909"/>
              <a:ext cx="943831" cy="959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5" name="Рисунок 94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9597" l="0" r="982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27557" y="4177727"/>
            <a:ext cx="3099256" cy="1888490"/>
          </a:xfrm>
          <a:prstGeom prst="rect">
            <a:avLst/>
          </a:prstGeom>
        </p:spPr>
      </p:pic>
      <p:grpSp>
        <p:nvGrpSpPr>
          <p:cNvPr id="96" name="Группа 95"/>
          <p:cNvGrpSpPr/>
          <p:nvPr/>
        </p:nvGrpSpPr>
        <p:grpSpPr>
          <a:xfrm rot="16200000" flipH="1">
            <a:off x="-10677308" y="-9103870"/>
            <a:ext cx="4121208" cy="12356081"/>
            <a:chOff x="-1688434" y="12741492"/>
            <a:chExt cx="3754074" cy="12300732"/>
          </a:xfrm>
        </p:grpSpPr>
        <p:pic>
          <p:nvPicPr>
            <p:cNvPr id="97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Рисунок 97"/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pic>
        <p:nvPicPr>
          <p:cNvPr id="56" name="Picture 2" descr="https://i.pinimg.com/originals/a3/65/a2/a365a22f13dc2f4a788f4a50a0d03be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26" b="39351" l="1121" r="10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8" r="88247" b="59653"/>
          <a:stretch/>
        </p:blipFill>
        <p:spPr bwMode="auto">
          <a:xfrm flipH="1">
            <a:off x="2484051" y="841141"/>
            <a:ext cx="943831" cy="9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69219" y="841141"/>
            <a:ext cx="895350" cy="103682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69" b="99755" l="1605" r="993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3963936" y="-3351916"/>
            <a:ext cx="1524562" cy="15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85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27</Words>
  <Application>Microsoft Office PowerPoint</Application>
  <PresentationFormat>Широкоэкранный</PresentationFormat>
  <Paragraphs>20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Britannic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29</cp:revision>
  <dcterms:created xsi:type="dcterms:W3CDTF">2022-07-12T12:05:25Z</dcterms:created>
  <dcterms:modified xsi:type="dcterms:W3CDTF">2022-07-13T16:57:15Z</dcterms:modified>
</cp:coreProperties>
</file>